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4858-0615-4301-92C5-BD7A48386F9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82B0-8C09-44C3-9D12-F52F2D7D4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860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4858-0615-4301-92C5-BD7A48386F9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82B0-8C09-44C3-9D12-F52F2D7D4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280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4858-0615-4301-92C5-BD7A48386F9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82B0-8C09-44C3-9D12-F52F2D7D4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696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4858-0615-4301-92C5-BD7A48386F9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82B0-8C09-44C3-9D12-F52F2D7D4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80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4858-0615-4301-92C5-BD7A48386F9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82B0-8C09-44C3-9D12-F52F2D7D4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42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4858-0615-4301-92C5-BD7A48386F9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82B0-8C09-44C3-9D12-F52F2D7D4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98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4858-0615-4301-92C5-BD7A48386F9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82B0-8C09-44C3-9D12-F52F2D7D4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630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4858-0615-4301-92C5-BD7A48386F9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82B0-8C09-44C3-9D12-F52F2D7D4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01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4858-0615-4301-92C5-BD7A48386F9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82B0-8C09-44C3-9D12-F52F2D7D4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02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4858-0615-4301-92C5-BD7A48386F9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82B0-8C09-44C3-9D12-F52F2D7D4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45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4858-0615-4301-92C5-BD7A48386F9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82B0-8C09-44C3-9D12-F52F2D7D4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391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14858-0615-4301-92C5-BD7A48386F9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482B0-8C09-44C3-9D12-F52F2D7D4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2665" y="28507"/>
            <a:ext cx="9434465" cy="7985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№20 имени Абдуллы </a:t>
            </a:r>
            <a:r>
              <a:rPr lang="ru-RU" sz="2800" i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Алиша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Советского района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«Битва хоров» - </a:t>
            </a:r>
            <a:r>
              <a:rPr lang="tt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җыр фестивале</a:t>
            </a:r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2978590" y="2863089"/>
            <a:ext cx="6019983" cy="150287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5нче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мартта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гимназиядә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Җыр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фестивале узды.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Быел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телләр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халыклар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бердәмлеге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елына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багышланган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чарада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1-8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катнашты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эчтәлекле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татар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җырлары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сайлаганнар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үзләренең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чыгышларын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милли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костюмнар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баетканнар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чара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гимназиябезгә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рухы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кертте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Гран-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прига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Б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сыйныфы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ия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булды</a:t>
            </a:r>
            <a:r>
              <a:rPr lang="ru-RU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8" y="83889"/>
            <a:ext cx="1646063" cy="877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044" y="4759100"/>
            <a:ext cx="2656005" cy="19925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8" y="4764384"/>
            <a:ext cx="2727383" cy="20460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-1180" b="25295"/>
          <a:stretch/>
        </p:blipFill>
        <p:spPr>
          <a:xfrm>
            <a:off x="2878395" y="4759100"/>
            <a:ext cx="3703475" cy="2051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0454" y="4759100"/>
            <a:ext cx="2656006" cy="19925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r="2189" b="19003"/>
          <a:stretch/>
        </p:blipFill>
        <p:spPr>
          <a:xfrm>
            <a:off x="72428" y="3071220"/>
            <a:ext cx="2680231" cy="166503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8782" y="2565076"/>
            <a:ext cx="2797787" cy="20989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39241" y="1012800"/>
            <a:ext cx="2003034" cy="15026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0"/>
          <a:srcRect l="8615" t="15534" r="7324" b="12406"/>
          <a:stretch/>
        </p:blipFill>
        <p:spPr>
          <a:xfrm>
            <a:off x="7250179" y="1041366"/>
            <a:ext cx="2313741" cy="14879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10299" y="1159526"/>
            <a:ext cx="1985191" cy="14892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36068" y="1159526"/>
            <a:ext cx="2063649" cy="15481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3"/>
          <a:srcRect l="1" r="1319" b="41254"/>
          <a:stretch/>
        </p:blipFill>
        <p:spPr>
          <a:xfrm>
            <a:off x="204484" y="1411383"/>
            <a:ext cx="1921002" cy="152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936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69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МБОУ «Гимназия №20 имени Абдуллы Алиша» Советского района Фестиваль «Битва хоров» - җыр фестивале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«Гимназия №20 имени Абдуллы Алиша» Советского района Фестиваль «Битва хоров» - җыр фестивале</dc:title>
  <dc:creator>Пользователь Windows</dc:creator>
  <cp:lastModifiedBy>Пользователь Windows</cp:lastModifiedBy>
  <cp:revision>6</cp:revision>
  <dcterms:created xsi:type="dcterms:W3CDTF">2021-03-22T11:24:14Z</dcterms:created>
  <dcterms:modified xsi:type="dcterms:W3CDTF">2021-03-23T11:10:31Z</dcterms:modified>
</cp:coreProperties>
</file>